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3" r:id="rId4"/>
    <p:sldId id="278" r:id="rId5"/>
    <p:sldId id="280" r:id="rId6"/>
    <p:sldId id="269" r:id="rId7"/>
    <p:sldId id="258" r:id="rId8"/>
    <p:sldId id="270" r:id="rId9"/>
    <p:sldId id="274" r:id="rId10"/>
    <p:sldId id="281" r:id="rId11"/>
    <p:sldId id="261" r:id="rId12"/>
    <p:sldId id="282" r:id="rId13"/>
    <p:sldId id="283" r:id="rId14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16"/>
      <p:bold r:id="rId17"/>
    </p:embeddedFont>
    <p:embeddedFont>
      <p:font typeface="Yoon 윤고딕 520_TT" panose="020B0600000101010101" charset="-127"/>
      <p:regular r:id="rId18"/>
    </p:embeddedFont>
    <p:embeddedFont>
      <p:font typeface="Yoon 윤고딕 540_TT" panose="020B0600000101010101" charset="-127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ABC8"/>
    <a:srgbClr val="CC706E"/>
    <a:srgbClr val="D41704"/>
    <a:srgbClr val="C7E7EF"/>
    <a:srgbClr val="216879"/>
    <a:srgbClr val="83CC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85" d="100"/>
          <a:sy n="85" d="100"/>
        </p:scale>
        <p:origin x="740" y="60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4BA3EA-B5FF-454E-874C-A64AFB8D412E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D8AA0-DB25-4C22-97E9-EDFCA91E7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82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D8AA0-DB25-4C22-97E9-EDFCA91E793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159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네이버에서 제공하는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기능을 사용해 데이터를 얻어와 </a:t>
            </a:r>
            <a:r>
              <a:rPr lang="ko-KR" altLang="en-US" dirty="0" err="1" smtClean="0"/>
              <a:t>로직으로</a:t>
            </a:r>
            <a:r>
              <a:rPr lang="ko-KR" altLang="en-US" dirty="0" smtClean="0"/>
              <a:t> 데이터를 분류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저장시켰습니다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D8AA0-DB25-4C22-97E9-EDFCA91E793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176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0FD-D92C-4CE1-BAF3-A30EB648EB89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391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0FD-D92C-4CE1-BAF3-A30EB648EB89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716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0FD-D92C-4CE1-BAF3-A30EB648EB89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26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0FD-D92C-4CE1-BAF3-A30EB648EB89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152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0FD-D92C-4CE1-BAF3-A30EB648EB89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859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0FD-D92C-4CE1-BAF3-A30EB648EB89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383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0FD-D92C-4CE1-BAF3-A30EB648EB89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747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0FD-D92C-4CE1-BAF3-A30EB648EB89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658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0FD-D92C-4CE1-BAF3-A30EB648EB89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518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0FD-D92C-4CE1-BAF3-A30EB648EB89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2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0FD-D92C-4CE1-BAF3-A30EB648EB89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768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BA0FD-D92C-4CE1-BAF3-A30EB648EB89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1E249-DC9A-41ED-A9CF-1B70457DD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293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461753" y="3939902"/>
            <a:ext cx="410445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spc="-1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용인대학교 컴퓨터과학과</a:t>
            </a:r>
            <a:endParaRPr lang="en-US" altLang="ko-KR" sz="1000" spc="-100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r"/>
            <a:r>
              <a:rPr lang="en-US" altLang="ko-KR" sz="12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201633005 </a:t>
            </a:r>
            <a:r>
              <a:rPr lang="ko-KR" altLang="en-US" sz="1200" b="1" spc="-1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김범수</a:t>
            </a:r>
            <a:endParaRPr lang="en-US" altLang="ko-KR" sz="1200" b="1" spc="-100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r"/>
            <a:r>
              <a:rPr lang="en-US" altLang="ko-KR" sz="1200" b="1" spc="-1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201533002 </a:t>
            </a:r>
            <a:r>
              <a:rPr lang="ko-KR" altLang="en-US" sz="1200" b="1" spc="-100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김명헌</a:t>
            </a:r>
            <a:endParaRPr lang="en-US" altLang="ko-KR" sz="1200" b="1" spc="-100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  <a:p>
            <a:pPr algn="r"/>
            <a:r>
              <a:rPr lang="en-US" altLang="ko-KR" sz="1200" b="1" spc="-1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201633032 </a:t>
            </a:r>
            <a:r>
              <a:rPr lang="ko-KR" altLang="en-US" sz="1200" b="1" spc="-100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조충범</a:t>
            </a:r>
            <a:endParaRPr lang="en-US" altLang="ko-KR" sz="1200" b="1" spc="-100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411759" y="3532505"/>
            <a:ext cx="4104457" cy="335389"/>
            <a:chOff x="2519770" y="3898012"/>
            <a:chExt cx="4104457" cy="335389"/>
          </a:xfrm>
        </p:grpSpPr>
        <p:sp>
          <p:nvSpPr>
            <p:cNvPr id="7" name="TextBox 6"/>
            <p:cNvSpPr txBox="1"/>
            <p:nvPr/>
          </p:nvSpPr>
          <p:spPr>
            <a:xfrm>
              <a:off x="2519770" y="3979485"/>
              <a:ext cx="410445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050" spc="-100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ㅣ영화</a:t>
              </a:r>
              <a:r>
                <a:rPr lang="ko-KR" altLang="en-US" sz="1050" spc="-1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</a:t>
              </a:r>
              <a:r>
                <a:rPr lang="ko-KR" altLang="en-US" sz="1050" spc="-1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평점 </a:t>
              </a:r>
              <a:r>
                <a:rPr lang="ko-KR" altLang="en-US" sz="1050" spc="-100" dirty="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사이트ㅣ</a:t>
              </a:r>
              <a:endParaRPr lang="ko-KR" altLang="en-US" sz="1050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2614814" y="3898012"/>
              <a:ext cx="3899168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2879813" y="32143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50905" y="3110671"/>
            <a:ext cx="1410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Yoon 윤고딕 520_TT" panose="020B0600000101010101" charset="-127"/>
                <a:ea typeface="Yoon 윤고딕 520_TT" panose="020B0600000101010101" charset="-127"/>
              </a:rPr>
              <a:t>팀  </a:t>
            </a:r>
            <a:r>
              <a:rPr lang="ko-KR" altLang="en-US" sz="1600" dirty="0" err="1" smtClean="0">
                <a:latin typeface="Yoon 윤고딕 520_TT" panose="020B0600000101010101" charset="-127"/>
                <a:ea typeface="Yoon 윤고딕 520_TT" panose="020B0600000101010101" charset="-127"/>
              </a:rPr>
              <a:t>프</a:t>
            </a:r>
            <a:r>
              <a:rPr lang="ko-KR" altLang="en-US" sz="1600" dirty="0" smtClean="0">
                <a:latin typeface="Yoon 윤고딕 520_TT" panose="020B0600000101010101" charset="-127"/>
                <a:ea typeface="Yoon 윤고딕 520_TT" panose="020B0600000101010101" charset="-127"/>
              </a:rPr>
              <a:t> 로 </a:t>
            </a:r>
            <a:r>
              <a:rPr lang="ko-KR" altLang="en-US" sz="1600" dirty="0" err="1" smtClean="0">
                <a:latin typeface="Yoon 윤고딕 520_TT" panose="020B0600000101010101" charset="-127"/>
                <a:ea typeface="Yoon 윤고딕 520_TT" panose="020B0600000101010101" charset="-127"/>
              </a:rPr>
              <a:t>젝</a:t>
            </a:r>
            <a:r>
              <a:rPr lang="ko-KR" altLang="en-US" sz="1600" dirty="0" smtClean="0">
                <a:latin typeface="Yoon 윤고딕 520_TT" panose="020B0600000101010101" charset="-127"/>
                <a:ea typeface="Yoon 윤고딕 520_TT" panose="020B0600000101010101" charset="-127"/>
              </a:rPr>
              <a:t> 트</a:t>
            </a:r>
            <a:endParaRPr lang="ko-KR" altLang="en-US" sz="1600" dirty="0">
              <a:latin typeface="Yoon 윤고딕 520_TT" panose="020B0600000101010101" charset="-127"/>
              <a:ea typeface="Yoon 윤고딕 520_TT" panose="020B0600000101010101" charset="-127"/>
            </a:endParaRPr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3170994" y="723929"/>
            <a:ext cx="2379488" cy="2297302"/>
            <a:chOff x="2901" y="1264"/>
            <a:chExt cx="1853" cy="17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2901" y="1760"/>
              <a:ext cx="1853" cy="1293"/>
            </a:xfrm>
            <a:custGeom>
              <a:avLst/>
              <a:gdLst>
                <a:gd name="T0" fmla="*/ 5560 w 5560"/>
                <a:gd name="T1" fmla="*/ 3658 h 3881"/>
                <a:gd name="T2" fmla="*/ 5560 w 5560"/>
                <a:gd name="T3" fmla="*/ 3681 h 3881"/>
                <a:gd name="T4" fmla="*/ 5552 w 5560"/>
                <a:gd name="T5" fmla="*/ 3724 h 3881"/>
                <a:gd name="T6" fmla="*/ 5535 w 5560"/>
                <a:gd name="T7" fmla="*/ 3765 h 3881"/>
                <a:gd name="T8" fmla="*/ 5510 w 5560"/>
                <a:gd name="T9" fmla="*/ 3799 h 3881"/>
                <a:gd name="T10" fmla="*/ 5480 w 5560"/>
                <a:gd name="T11" fmla="*/ 3830 h 3881"/>
                <a:gd name="T12" fmla="*/ 5444 w 5560"/>
                <a:gd name="T13" fmla="*/ 3854 h 3881"/>
                <a:gd name="T14" fmla="*/ 5405 w 5560"/>
                <a:gd name="T15" fmla="*/ 3871 h 3881"/>
                <a:gd name="T16" fmla="*/ 5362 w 5560"/>
                <a:gd name="T17" fmla="*/ 3880 h 3881"/>
                <a:gd name="T18" fmla="*/ 5339 w 5560"/>
                <a:gd name="T19" fmla="*/ 3881 h 3881"/>
                <a:gd name="T20" fmla="*/ 223 w 5560"/>
                <a:gd name="T21" fmla="*/ 3881 h 3881"/>
                <a:gd name="T22" fmla="*/ 200 w 5560"/>
                <a:gd name="T23" fmla="*/ 3880 h 3881"/>
                <a:gd name="T24" fmla="*/ 157 w 5560"/>
                <a:gd name="T25" fmla="*/ 3871 h 3881"/>
                <a:gd name="T26" fmla="*/ 117 w 5560"/>
                <a:gd name="T27" fmla="*/ 3854 h 3881"/>
                <a:gd name="T28" fmla="*/ 81 w 5560"/>
                <a:gd name="T29" fmla="*/ 3830 h 3881"/>
                <a:gd name="T30" fmla="*/ 50 w 5560"/>
                <a:gd name="T31" fmla="*/ 3799 h 3881"/>
                <a:gd name="T32" fmla="*/ 26 w 5560"/>
                <a:gd name="T33" fmla="*/ 3765 h 3881"/>
                <a:gd name="T34" fmla="*/ 10 w 5560"/>
                <a:gd name="T35" fmla="*/ 3724 h 3881"/>
                <a:gd name="T36" fmla="*/ 2 w 5560"/>
                <a:gd name="T37" fmla="*/ 3681 h 3881"/>
                <a:gd name="T38" fmla="*/ 0 w 5560"/>
                <a:gd name="T39" fmla="*/ 3658 h 3881"/>
                <a:gd name="T40" fmla="*/ 0 w 5560"/>
                <a:gd name="T41" fmla="*/ 0 h 3881"/>
                <a:gd name="T42" fmla="*/ 5560 w 5560"/>
                <a:gd name="T43" fmla="*/ 0 h 3881"/>
                <a:gd name="T44" fmla="*/ 5560 w 5560"/>
                <a:gd name="T45" fmla="*/ 3658 h 3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560" h="3881">
                  <a:moveTo>
                    <a:pt x="5560" y="3658"/>
                  </a:moveTo>
                  <a:lnTo>
                    <a:pt x="5560" y="3681"/>
                  </a:lnTo>
                  <a:lnTo>
                    <a:pt x="5552" y="3724"/>
                  </a:lnTo>
                  <a:lnTo>
                    <a:pt x="5535" y="3765"/>
                  </a:lnTo>
                  <a:lnTo>
                    <a:pt x="5510" y="3799"/>
                  </a:lnTo>
                  <a:lnTo>
                    <a:pt x="5480" y="3830"/>
                  </a:lnTo>
                  <a:lnTo>
                    <a:pt x="5444" y="3854"/>
                  </a:lnTo>
                  <a:lnTo>
                    <a:pt x="5405" y="3871"/>
                  </a:lnTo>
                  <a:lnTo>
                    <a:pt x="5362" y="3880"/>
                  </a:lnTo>
                  <a:lnTo>
                    <a:pt x="5339" y="3881"/>
                  </a:lnTo>
                  <a:lnTo>
                    <a:pt x="223" y="3881"/>
                  </a:lnTo>
                  <a:lnTo>
                    <a:pt x="200" y="3880"/>
                  </a:lnTo>
                  <a:lnTo>
                    <a:pt x="157" y="3871"/>
                  </a:lnTo>
                  <a:lnTo>
                    <a:pt x="117" y="3854"/>
                  </a:lnTo>
                  <a:lnTo>
                    <a:pt x="81" y="3830"/>
                  </a:lnTo>
                  <a:lnTo>
                    <a:pt x="50" y="3799"/>
                  </a:lnTo>
                  <a:lnTo>
                    <a:pt x="26" y="3765"/>
                  </a:lnTo>
                  <a:lnTo>
                    <a:pt x="10" y="3724"/>
                  </a:lnTo>
                  <a:lnTo>
                    <a:pt x="2" y="3681"/>
                  </a:lnTo>
                  <a:lnTo>
                    <a:pt x="0" y="3658"/>
                  </a:lnTo>
                  <a:lnTo>
                    <a:pt x="0" y="0"/>
                  </a:lnTo>
                  <a:lnTo>
                    <a:pt x="5560" y="0"/>
                  </a:lnTo>
                  <a:lnTo>
                    <a:pt x="5560" y="3658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231" y="1760"/>
              <a:ext cx="369" cy="250"/>
            </a:xfrm>
            <a:custGeom>
              <a:avLst/>
              <a:gdLst>
                <a:gd name="T0" fmla="*/ 539 w 1109"/>
                <a:gd name="T1" fmla="*/ 750 h 750"/>
                <a:gd name="T2" fmla="*/ 0 w 1109"/>
                <a:gd name="T3" fmla="*/ 750 h 750"/>
                <a:gd name="T4" fmla="*/ 571 w 1109"/>
                <a:gd name="T5" fmla="*/ 0 h 750"/>
                <a:gd name="T6" fmla="*/ 1109 w 1109"/>
                <a:gd name="T7" fmla="*/ 0 h 750"/>
                <a:gd name="T8" fmla="*/ 539 w 1109"/>
                <a:gd name="T9" fmla="*/ 75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9" h="750">
                  <a:moveTo>
                    <a:pt x="539" y="750"/>
                  </a:moveTo>
                  <a:lnTo>
                    <a:pt x="0" y="750"/>
                  </a:lnTo>
                  <a:lnTo>
                    <a:pt x="571" y="0"/>
                  </a:lnTo>
                  <a:lnTo>
                    <a:pt x="1109" y="0"/>
                  </a:lnTo>
                  <a:lnTo>
                    <a:pt x="539" y="75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3588" y="1760"/>
              <a:ext cx="370" cy="250"/>
            </a:xfrm>
            <a:custGeom>
              <a:avLst/>
              <a:gdLst>
                <a:gd name="T0" fmla="*/ 539 w 1109"/>
                <a:gd name="T1" fmla="*/ 750 h 750"/>
                <a:gd name="T2" fmla="*/ 0 w 1109"/>
                <a:gd name="T3" fmla="*/ 750 h 750"/>
                <a:gd name="T4" fmla="*/ 570 w 1109"/>
                <a:gd name="T5" fmla="*/ 0 h 750"/>
                <a:gd name="T6" fmla="*/ 1109 w 1109"/>
                <a:gd name="T7" fmla="*/ 0 h 750"/>
                <a:gd name="T8" fmla="*/ 539 w 1109"/>
                <a:gd name="T9" fmla="*/ 75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9" h="750">
                  <a:moveTo>
                    <a:pt x="539" y="750"/>
                  </a:moveTo>
                  <a:lnTo>
                    <a:pt x="0" y="750"/>
                  </a:lnTo>
                  <a:lnTo>
                    <a:pt x="570" y="0"/>
                  </a:lnTo>
                  <a:lnTo>
                    <a:pt x="1109" y="0"/>
                  </a:lnTo>
                  <a:lnTo>
                    <a:pt x="539" y="75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3939" y="1760"/>
              <a:ext cx="370" cy="250"/>
            </a:xfrm>
            <a:custGeom>
              <a:avLst/>
              <a:gdLst>
                <a:gd name="T0" fmla="*/ 539 w 1109"/>
                <a:gd name="T1" fmla="*/ 750 h 750"/>
                <a:gd name="T2" fmla="*/ 0 w 1109"/>
                <a:gd name="T3" fmla="*/ 750 h 750"/>
                <a:gd name="T4" fmla="*/ 570 w 1109"/>
                <a:gd name="T5" fmla="*/ 0 h 750"/>
                <a:gd name="T6" fmla="*/ 1109 w 1109"/>
                <a:gd name="T7" fmla="*/ 0 h 750"/>
                <a:gd name="T8" fmla="*/ 539 w 1109"/>
                <a:gd name="T9" fmla="*/ 75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9" h="750">
                  <a:moveTo>
                    <a:pt x="539" y="750"/>
                  </a:moveTo>
                  <a:lnTo>
                    <a:pt x="0" y="750"/>
                  </a:lnTo>
                  <a:lnTo>
                    <a:pt x="570" y="0"/>
                  </a:lnTo>
                  <a:lnTo>
                    <a:pt x="1109" y="0"/>
                  </a:lnTo>
                  <a:lnTo>
                    <a:pt x="539" y="75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4293" y="1760"/>
              <a:ext cx="370" cy="250"/>
            </a:xfrm>
            <a:custGeom>
              <a:avLst/>
              <a:gdLst>
                <a:gd name="T0" fmla="*/ 541 w 1111"/>
                <a:gd name="T1" fmla="*/ 750 h 750"/>
                <a:gd name="T2" fmla="*/ 0 w 1111"/>
                <a:gd name="T3" fmla="*/ 750 h 750"/>
                <a:gd name="T4" fmla="*/ 571 w 1111"/>
                <a:gd name="T5" fmla="*/ 0 h 750"/>
                <a:gd name="T6" fmla="*/ 1111 w 1111"/>
                <a:gd name="T7" fmla="*/ 0 h 750"/>
                <a:gd name="T8" fmla="*/ 541 w 1111"/>
                <a:gd name="T9" fmla="*/ 75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1" h="750">
                  <a:moveTo>
                    <a:pt x="541" y="750"/>
                  </a:moveTo>
                  <a:lnTo>
                    <a:pt x="0" y="750"/>
                  </a:lnTo>
                  <a:lnTo>
                    <a:pt x="571" y="0"/>
                  </a:lnTo>
                  <a:lnTo>
                    <a:pt x="1111" y="0"/>
                  </a:lnTo>
                  <a:lnTo>
                    <a:pt x="541" y="75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3045" y="1444"/>
              <a:ext cx="397" cy="246"/>
            </a:xfrm>
            <a:custGeom>
              <a:avLst/>
              <a:gdLst>
                <a:gd name="T0" fmla="*/ 535 w 1192"/>
                <a:gd name="T1" fmla="*/ 0 h 737"/>
                <a:gd name="T2" fmla="*/ 0 w 1192"/>
                <a:gd name="T3" fmla="*/ 63 h 737"/>
                <a:gd name="T4" fmla="*/ 656 w 1192"/>
                <a:gd name="T5" fmla="*/ 737 h 737"/>
                <a:gd name="T6" fmla="*/ 1192 w 1192"/>
                <a:gd name="T7" fmla="*/ 671 h 737"/>
                <a:gd name="T8" fmla="*/ 535 w 1192"/>
                <a:gd name="T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2" h="737">
                  <a:moveTo>
                    <a:pt x="535" y="0"/>
                  </a:moveTo>
                  <a:lnTo>
                    <a:pt x="0" y="63"/>
                  </a:lnTo>
                  <a:lnTo>
                    <a:pt x="656" y="737"/>
                  </a:lnTo>
                  <a:lnTo>
                    <a:pt x="1192" y="671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2922" y="1465"/>
              <a:ext cx="343" cy="246"/>
            </a:xfrm>
            <a:custGeom>
              <a:avLst/>
              <a:gdLst>
                <a:gd name="T0" fmla="*/ 375 w 1030"/>
                <a:gd name="T1" fmla="*/ 0 h 737"/>
                <a:gd name="T2" fmla="*/ 0 w 1030"/>
                <a:gd name="T3" fmla="*/ 43 h 737"/>
                <a:gd name="T4" fmla="*/ 496 w 1030"/>
                <a:gd name="T5" fmla="*/ 737 h 737"/>
                <a:gd name="T6" fmla="*/ 1030 w 1030"/>
                <a:gd name="T7" fmla="*/ 674 h 737"/>
                <a:gd name="T8" fmla="*/ 375 w 1030"/>
                <a:gd name="T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0" h="737">
                  <a:moveTo>
                    <a:pt x="375" y="0"/>
                  </a:moveTo>
                  <a:lnTo>
                    <a:pt x="0" y="43"/>
                  </a:lnTo>
                  <a:lnTo>
                    <a:pt x="496" y="737"/>
                  </a:lnTo>
                  <a:lnTo>
                    <a:pt x="1030" y="674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3220" y="1423"/>
              <a:ext cx="397" cy="246"/>
            </a:xfrm>
            <a:custGeom>
              <a:avLst/>
              <a:gdLst>
                <a:gd name="T0" fmla="*/ 536 w 1191"/>
                <a:gd name="T1" fmla="*/ 0 h 738"/>
                <a:gd name="T2" fmla="*/ 0 w 1191"/>
                <a:gd name="T3" fmla="*/ 64 h 738"/>
                <a:gd name="T4" fmla="*/ 655 w 1191"/>
                <a:gd name="T5" fmla="*/ 738 h 738"/>
                <a:gd name="T6" fmla="*/ 1191 w 1191"/>
                <a:gd name="T7" fmla="*/ 671 h 738"/>
                <a:gd name="T8" fmla="*/ 536 w 1191"/>
                <a:gd name="T9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1" h="738">
                  <a:moveTo>
                    <a:pt x="536" y="0"/>
                  </a:moveTo>
                  <a:lnTo>
                    <a:pt x="0" y="64"/>
                  </a:lnTo>
                  <a:lnTo>
                    <a:pt x="655" y="738"/>
                  </a:lnTo>
                  <a:lnTo>
                    <a:pt x="1191" y="671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3396" y="1402"/>
              <a:ext cx="397" cy="246"/>
            </a:xfrm>
            <a:custGeom>
              <a:avLst/>
              <a:gdLst>
                <a:gd name="T0" fmla="*/ 536 w 1191"/>
                <a:gd name="T1" fmla="*/ 0 h 737"/>
                <a:gd name="T2" fmla="*/ 0 w 1191"/>
                <a:gd name="T3" fmla="*/ 63 h 737"/>
                <a:gd name="T4" fmla="*/ 656 w 1191"/>
                <a:gd name="T5" fmla="*/ 737 h 737"/>
                <a:gd name="T6" fmla="*/ 1191 w 1191"/>
                <a:gd name="T7" fmla="*/ 671 h 737"/>
                <a:gd name="T8" fmla="*/ 536 w 1191"/>
                <a:gd name="T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1" h="737">
                  <a:moveTo>
                    <a:pt x="536" y="0"/>
                  </a:moveTo>
                  <a:lnTo>
                    <a:pt x="0" y="63"/>
                  </a:lnTo>
                  <a:lnTo>
                    <a:pt x="656" y="737"/>
                  </a:lnTo>
                  <a:lnTo>
                    <a:pt x="1191" y="671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3575" y="1380"/>
              <a:ext cx="397" cy="246"/>
            </a:xfrm>
            <a:custGeom>
              <a:avLst/>
              <a:gdLst>
                <a:gd name="T0" fmla="*/ 534 w 1191"/>
                <a:gd name="T1" fmla="*/ 0 h 737"/>
                <a:gd name="T2" fmla="*/ 0 w 1191"/>
                <a:gd name="T3" fmla="*/ 66 h 737"/>
                <a:gd name="T4" fmla="*/ 655 w 1191"/>
                <a:gd name="T5" fmla="*/ 737 h 737"/>
                <a:gd name="T6" fmla="*/ 1191 w 1191"/>
                <a:gd name="T7" fmla="*/ 674 h 737"/>
                <a:gd name="T8" fmla="*/ 534 w 1191"/>
                <a:gd name="T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1" h="737">
                  <a:moveTo>
                    <a:pt x="534" y="0"/>
                  </a:moveTo>
                  <a:lnTo>
                    <a:pt x="0" y="66"/>
                  </a:lnTo>
                  <a:lnTo>
                    <a:pt x="655" y="737"/>
                  </a:lnTo>
                  <a:lnTo>
                    <a:pt x="1191" y="674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3750" y="1359"/>
              <a:ext cx="397" cy="246"/>
            </a:xfrm>
            <a:custGeom>
              <a:avLst/>
              <a:gdLst>
                <a:gd name="T0" fmla="*/ 535 w 1191"/>
                <a:gd name="T1" fmla="*/ 0 h 738"/>
                <a:gd name="T2" fmla="*/ 0 w 1191"/>
                <a:gd name="T3" fmla="*/ 64 h 738"/>
                <a:gd name="T4" fmla="*/ 656 w 1191"/>
                <a:gd name="T5" fmla="*/ 738 h 738"/>
                <a:gd name="T6" fmla="*/ 1191 w 1191"/>
                <a:gd name="T7" fmla="*/ 673 h 738"/>
                <a:gd name="T8" fmla="*/ 535 w 1191"/>
                <a:gd name="T9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1" h="738">
                  <a:moveTo>
                    <a:pt x="535" y="0"/>
                  </a:moveTo>
                  <a:lnTo>
                    <a:pt x="0" y="64"/>
                  </a:lnTo>
                  <a:lnTo>
                    <a:pt x="656" y="738"/>
                  </a:lnTo>
                  <a:lnTo>
                    <a:pt x="1191" y="673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3924" y="1338"/>
              <a:ext cx="397" cy="245"/>
            </a:xfrm>
            <a:custGeom>
              <a:avLst/>
              <a:gdLst>
                <a:gd name="T0" fmla="*/ 536 w 1190"/>
                <a:gd name="T1" fmla="*/ 0 h 737"/>
                <a:gd name="T2" fmla="*/ 0 w 1190"/>
                <a:gd name="T3" fmla="*/ 66 h 737"/>
                <a:gd name="T4" fmla="*/ 654 w 1190"/>
                <a:gd name="T5" fmla="*/ 737 h 737"/>
                <a:gd name="T6" fmla="*/ 1190 w 1190"/>
                <a:gd name="T7" fmla="*/ 674 h 737"/>
                <a:gd name="T8" fmla="*/ 536 w 1190"/>
                <a:gd name="T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0" h="737">
                  <a:moveTo>
                    <a:pt x="536" y="0"/>
                  </a:moveTo>
                  <a:lnTo>
                    <a:pt x="0" y="66"/>
                  </a:lnTo>
                  <a:lnTo>
                    <a:pt x="654" y="737"/>
                  </a:lnTo>
                  <a:lnTo>
                    <a:pt x="1190" y="674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4100" y="1316"/>
              <a:ext cx="397" cy="246"/>
            </a:xfrm>
            <a:custGeom>
              <a:avLst/>
              <a:gdLst>
                <a:gd name="T0" fmla="*/ 534 w 1191"/>
                <a:gd name="T1" fmla="*/ 0 h 738"/>
                <a:gd name="T2" fmla="*/ 0 w 1191"/>
                <a:gd name="T3" fmla="*/ 67 h 738"/>
                <a:gd name="T4" fmla="*/ 655 w 1191"/>
                <a:gd name="T5" fmla="*/ 738 h 738"/>
                <a:gd name="T6" fmla="*/ 1191 w 1191"/>
                <a:gd name="T7" fmla="*/ 674 h 738"/>
                <a:gd name="T8" fmla="*/ 534 w 1191"/>
                <a:gd name="T9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1" h="738">
                  <a:moveTo>
                    <a:pt x="534" y="0"/>
                  </a:moveTo>
                  <a:lnTo>
                    <a:pt x="0" y="67"/>
                  </a:lnTo>
                  <a:lnTo>
                    <a:pt x="655" y="738"/>
                  </a:lnTo>
                  <a:lnTo>
                    <a:pt x="1191" y="674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4275" y="1295"/>
              <a:ext cx="398" cy="246"/>
            </a:xfrm>
            <a:custGeom>
              <a:avLst/>
              <a:gdLst>
                <a:gd name="T0" fmla="*/ 536 w 1193"/>
                <a:gd name="T1" fmla="*/ 0 h 737"/>
                <a:gd name="T2" fmla="*/ 0 w 1193"/>
                <a:gd name="T3" fmla="*/ 66 h 737"/>
                <a:gd name="T4" fmla="*/ 657 w 1193"/>
                <a:gd name="T5" fmla="*/ 737 h 737"/>
                <a:gd name="T6" fmla="*/ 1193 w 1193"/>
                <a:gd name="T7" fmla="*/ 674 h 737"/>
                <a:gd name="T8" fmla="*/ 536 w 1193"/>
                <a:gd name="T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3" h="737">
                  <a:moveTo>
                    <a:pt x="536" y="0"/>
                  </a:moveTo>
                  <a:lnTo>
                    <a:pt x="0" y="66"/>
                  </a:lnTo>
                  <a:lnTo>
                    <a:pt x="657" y="737"/>
                  </a:lnTo>
                  <a:lnTo>
                    <a:pt x="1193" y="674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4456" y="1264"/>
              <a:ext cx="284" cy="256"/>
            </a:xfrm>
            <a:custGeom>
              <a:avLst/>
              <a:gdLst>
                <a:gd name="T0" fmla="*/ 762 w 851"/>
                <a:gd name="T1" fmla="*/ 0 h 767"/>
                <a:gd name="T2" fmla="*/ 0 w 851"/>
                <a:gd name="T3" fmla="*/ 94 h 767"/>
                <a:gd name="T4" fmla="*/ 657 w 851"/>
                <a:gd name="T5" fmla="*/ 767 h 767"/>
                <a:gd name="T6" fmla="*/ 851 w 851"/>
                <a:gd name="T7" fmla="*/ 744 h 767"/>
                <a:gd name="T8" fmla="*/ 762 w 851"/>
                <a:gd name="T9" fmla="*/ 0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1" h="767">
                  <a:moveTo>
                    <a:pt x="762" y="0"/>
                  </a:moveTo>
                  <a:lnTo>
                    <a:pt x="0" y="94"/>
                  </a:lnTo>
                  <a:lnTo>
                    <a:pt x="657" y="767"/>
                  </a:lnTo>
                  <a:lnTo>
                    <a:pt x="851" y="744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2901" y="1472"/>
              <a:ext cx="622" cy="559"/>
            </a:xfrm>
            <a:custGeom>
              <a:avLst/>
              <a:gdLst>
                <a:gd name="T0" fmla="*/ 1867 w 1867"/>
                <a:gd name="T1" fmla="*/ 1678 h 1678"/>
                <a:gd name="T2" fmla="*/ 0 w 1867"/>
                <a:gd name="T3" fmla="*/ 1678 h 1678"/>
                <a:gd name="T4" fmla="*/ 0 w 1867"/>
                <a:gd name="T5" fmla="*/ 33 h 1678"/>
                <a:gd name="T6" fmla="*/ 271 w 1867"/>
                <a:gd name="T7" fmla="*/ 0 h 1678"/>
                <a:gd name="T8" fmla="*/ 1867 w 1867"/>
                <a:gd name="T9" fmla="*/ 1678 h 1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7" h="1678">
                  <a:moveTo>
                    <a:pt x="1867" y="1678"/>
                  </a:moveTo>
                  <a:lnTo>
                    <a:pt x="0" y="1678"/>
                  </a:lnTo>
                  <a:lnTo>
                    <a:pt x="0" y="33"/>
                  </a:lnTo>
                  <a:lnTo>
                    <a:pt x="271" y="0"/>
                  </a:lnTo>
                  <a:lnTo>
                    <a:pt x="1867" y="1678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2951" y="1578"/>
              <a:ext cx="73" cy="73"/>
            </a:xfrm>
            <a:custGeom>
              <a:avLst/>
              <a:gdLst>
                <a:gd name="T0" fmla="*/ 219 w 219"/>
                <a:gd name="T1" fmla="*/ 109 h 219"/>
                <a:gd name="T2" fmla="*/ 218 w 219"/>
                <a:gd name="T3" fmla="*/ 132 h 219"/>
                <a:gd name="T4" fmla="*/ 202 w 219"/>
                <a:gd name="T5" fmla="*/ 171 h 219"/>
                <a:gd name="T6" fmla="*/ 172 w 219"/>
                <a:gd name="T7" fmla="*/ 202 h 219"/>
                <a:gd name="T8" fmla="*/ 133 w 219"/>
                <a:gd name="T9" fmla="*/ 217 h 219"/>
                <a:gd name="T10" fmla="*/ 110 w 219"/>
                <a:gd name="T11" fmla="*/ 219 h 219"/>
                <a:gd name="T12" fmla="*/ 88 w 219"/>
                <a:gd name="T13" fmla="*/ 217 h 219"/>
                <a:gd name="T14" fmla="*/ 49 w 219"/>
                <a:gd name="T15" fmla="*/ 202 h 219"/>
                <a:gd name="T16" fmla="*/ 19 w 219"/>
                <a:gd name="T17" fmla="*/ 171 h 219"/>
                <a:gd name="T18" fmla="*/ 2 w 219"/>
                <a:gd name="T19" fmla="*/ 132 h 219"/>
                <a:gd name="T20" fmla="*/ 0 w 219"/>
                <a:gd name="T21" fmla="*/ 109 h 219"/>
                <a:gd name="T22" fmla="*/ 2 w 219"/>
                <a:gd name="T23" fmla="*/ 88 h 219"/>
                <a:gd name="T24" fmla="*/ 19 w 219"/>
                <a:gd name="T25" fmla="*/ 49 h 219"/>
                <a:gd name="T26" fmla="*/ 49 w 219"/>
                <a:gd name="T27" fmla="*/ 19 h 219"/>
                <a:gd name="T28" fmla="*/ 88 w 219"/>
                <a:gd name="T29" fmla="*/ 1 h 219"/>
                <a:gd name="T30" fmla="*/ 110 w 219"/>
                <a:gd name="T31" fmla="*/ 0 h 219"/>
                <a:gd name="T32" fmla="*/ 133 w 219"/>
                <a:gd name="T33" fmla="*/ 1 h 219"/>
                <a:gd name="T34" fmla="*/ 172 w 219"/>
                <a:gd name="T35" fmla="*/ 19 h 219"/>
                <a:gd name="T36" fmla="*/ 202 w 219"/>
                <a:gd name="T37" fmla="*/ 49 h 219"/>
                <a:gd name="T38" fmla="*/ 218 w 219"/>
                <a:gd name="T39" fmla="*/ 88 h 219"/>
                <a:gd name="T40" fmla="*/ 219 w 219"/>
                <a:gd name="T41" fmla="*/ 10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219" y="109"/>
                  </a:moveTo>
                  <a:lnTo>
                    <a:pt x="218" y="132"/>
                  </a:lnTo>
                  <a:lnTo>
                    <a:pt x="202" y="171"/>
                  </a:lnTo>
                  <a:lnTo>
                    <a:pt x="172" y="202"/>
                  </a:lnTo>
                  <a:lnTo>
                    <a:pt x="133" y="217"/>
                  </a:lnTo>
                  <a:lnTo>
                    <a:pt x="110" y="219"/>
                  </a:lnTo>
                  <a:lnTo>
                    <a:pt x="88" y="217"/>
                  </a:lnTo>
                  <a:lnTo>
                    <a:pt x="49" y="202"/>
                  </a:lnTo>
                  <a:lnTo>
                    <a:pt x="19" y="171"/>
                  </a:lnTo>
                  <a:lnTo>
                    <a:pt x="2" y="132"/>
                  </a:lnTo>
                  <a:lnTo>
                    <a:pt x="0" y="109"/>
                  </a:lnTo>
                  <a:lnTo>
                    <a:pt x="2" y="88"/>
                  </a:lnTo>
                  <a:lnTo>
                    <a:pt x="19" y="49"/>
                  </a:lnTo>
                  <a:lnTo>
                    <a:pt x="49" y="19"/>
                  </a:lnTo>
                  <a:lnTo>
                    <a:pt x="88" y="1"/>
                  </a:lnTo>
                  <a:lnTo>
                    <a:pt x="110" y="0"/>
                  </a:lnTo>
                  <a:lnTo>
                    <a:pt x="133" y="1"/>
                  </a:lnTo>
                  <a:lnTo>
                    <a:pt x="172" y="19"/>
                  </a:lnTo>
                  <a:lnTo>
                    <a:pt x="202" y="49"/>
                  </a:lnTo>
                  <a:lnTo>
                    <a:pt x="218" y="88"/>
                  </a:lnTo>
                  <a:lnTo>
                    <a:pt x="219" y="109"/>
                  </a:lnTo>
                  <a:close/>
                </a:path>
              </a:pathLst>
            </a:custGeom>
            <a:solidFill>
              <a:srgbClr val="B5B4A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951" y="1864"/>
              <a:ext cx="73" cy="73"/>
            </a:xfrm>
            <a:custGeom>
              <a:avLst/>
              <a:gdLst>
                <a:gd name="T0" fmla="*/ 219 w 219"/>
                <a:gd name="T1" fmla="*/ 110 h 219"/>
                <a:gd name="T2" fmla="*/ 218 w 219"/>
                <a:gd name="T3" fmla="*/ 133 h 219"/>
                <a:gd name="T4" fmla="*/ 202 w 219"/>
                <a:gd name="T5" fmla="*/ 172 h 219"/>
                <a:gd name="T6" fmla="*/ 172 w 219"/>
                <a:gd name="T7" fmla="*/ 202 h 219"/>
                <a:gd name="T8" fmla="*/ 133 w 219"/>
                <a:gd name="T9" fmla="*/ 218 h 219"/>
                <a:gd name="T10" fmla="*/ 110 w 219"/>
                <a:gd name="T11" fmla="*/ 219 h 219"/>
                <a:gd name="T12" fmla="*/ 88 w 219"/>
                <a:gd name="T13" fmla="*/ 218 h 219"/>
                <a:gd name="T14" fmla="*/ 49 w 219"/>
                <a:gd name="T15" fmla="*/ 202 h 219"/>
                <a:gd name="T16" fmla="*/ 19 w 219"/>
                <a:gd name="T17" fmla="*/ 172 h 219"/>
                <a:gd name="T18" fmla="*/ 2 w 219"/>
                <a:gd name="T19" fmla="*/ 133 h 219"/>
                <a:gd name="T20" fmla="*/ 0 w 219"/>
                <a:gd name="T21" fmla="*/ 110 h 219"/>
                <a:gd name="T22" fmla="*/ 2 w 219"/>
                <a:gd name="T23" fmla="*/ 88 h 219"/>
                <a:gd name="T24" fmla="*/ 19 w 219"/>
                <a:gd name="T25" fmla="*/ 49 h 219"/>
                <a:gd name="T26" fmla="*/ 49 w 219"/>
                <a:gd name="T27" fmla="*/ 19 h 219"/>
                <a:gd name="T28" fmla="*/ 88 w 219"/>
                <a:gd name="T29" fmla="*/ 2 h 219"/>
                <a:gd name="T30" fmla="*/ 110 w 219"/>
                <a:gd name="T31" fmla="*/ 0 h 219"/>
                <a:gd name="T32" fmla="*/ 133 w 219"/>
                <a:gd name="T33" fmla="*/ 2 h 219"/>
                <a:gd name="T34" fmla="*/ 172 w 219"/>
                <a:gd name="T35" fmla="*/ 19 h 219"/>
                <a:gd name="T36" fmla="*/ 202 w 219"/>
                <a:gd name="T37" fmla="*/ 49 h 219"/>
                <a:gd name="T38" fmla="*/ 218 w 219"/>
                <a:gd name="T39" fmla="*/ 88 h 219"/>
                <a:gd name="T40" fmla="*/ 219 w 219"/>
                <a:gd name="T4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219" y="110"/>
                  </a:moveTo>
                  <a:lnTo>
                    <a:pt x="218" y="133"/>
                  </a:lnTo>
                  <a:lnTo>
                    <a:pt x="202" y="172"/>
                  </a:lnTo>
                  <a:lnTo>
                    <a:pt x="172" y="202"/>
                  </a:lnTo>
                  <a:lnTo>
                    <a:pt x="133" y="218"/>
                  </a:lnTo>
                  <a:lnTo>
                    <a:pt x="110" y="219"/>
                  </a:lnTo>
                  <a:lnTo>
                    <a:pt x="88" y="218"/>
                  </a:lnTo>
                  <a:lnTo>
                    <a:pt x="49" y="202"/>
                  </a:lnTo>
                  <a:lnTo>
                    <a:pt x="19" y="172"/>
                  </a:lnTo>
                  <a:lnTo>
                    <a:pt x="2" y="133"/>
                  </a:lnTo>
                  <a:lnTo>
                    <a:pt x="0" y="110"/>
                  </a:lnTo>
                  <a:lnTo>
                    <a:pt x="2" y="88"/>
                  </a:lnTo>
                  <a:lnTo>
                    <a:pt x="19" y="49"/>
                  </a:lnTo>
                  <a:lnTo>
                    <a:pt x="49" y="19"/>
                  </a:lnTo>
                  <a:lnTo>
                    <a:pt x="88" y="2"/>
                  </a:lnTo>
                  <a:lnTo>
                    <a:pt x="110" y="0"/>
                  </a:lnTo>
                  <a:lnTo>
                    <a:pt x="133" y="2"/>
                  </a:lnTo>
                  <a:lnTo>
                    <a:pt x="172" y="19"/>
                  </a:lnTo>
                  <a:lnTo>
                    <a:pt x="202" y="49"/>
                  </a:lnTo>
                  <a:lnTo>
                    <a:pt x="218" y="88"/>
                  </a:lnTo>
                  <a:lnTo>
                    <a:pt x="219" y="110"/>
                  </a:lnTo>
                  <a:close/>
                </a:path>
              </a:pathLst>
            </a:custGeom>
            <a:solidFill>
              <a:srgbClr val="B5B4A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3238" y="1864"/>
              <a:ext cx="73" cy="73"/>
            </a:xfrm>
            <a:custGeom>
              <a:avLst/>
              <a:gdLst>
                <a:gd name="T0" fmla="*/ 219 w 219"/>
                <a:gd name="T1" fmla="*/ 110 h 219"/>
                <a:gd name="T2" fmla="*/ 218 w 219"/>
                <a:gd name="T3" fmla="*/ 133 h 219"/>
                <a:gd name="T4" fmla="*/ 201 w 219"/>
                <a:gd name="T5" fmla="*/ 172 h 219"/>
                <a:gd name="T6" fmla="*/ 170 w 219"/>
                <a:gd name="T7" fmla="*/ 202 h 219"/>
                <a:gd name="T8" fmla="*/ 132 w 219"/>
                <a:gd name="T9" fmla="*/ 218 h 219"/>
                <a:gd name="T10" fmla="*/ 110 w 219"/>
                <a:gd name="T11" fmla="*/ 219 h 219"/>
                <a:gd name="T12" fmla="*/ 87 w 219"/>
                <a:gd name="T13" fmla="*/ 218 h 219"/>
                <a:gd name="T14" fmla="*/ 48 w 219"/>
                <a:gd name="T15" fmla="*/ 202 h 219"/>
                <a:gd name="T16" fmla="*/ 18 w 219"/>
                <a:gd name="T17" fmla="*/ 172 h 219"/>
                <a:gd name="T18" fmla="*/ 2 w 219"/>
                <a:gd name="T19" fmla="*/ 133 h 219"/>
                <a:gd name="T20" fmla="*/ 0 w 219"/>
                <a:gd name="T21" fmla="*/ 110 h 219"/>
                <a:gd name="T22" fmla="*/ 2 w 219"/>
                <a:gd name="T23" fmla="*/ 88 h 219"/>
                <a:gd name="T24" fmla="*/ 18 w 219"/>
                <a:gd name="T25" fmla="*/ 49 h 219"/>
                <a:gd name="T26" fmla="*/ 48 w 219"/>
                <a:gd name="T27" fmla="*/ 19 h 219"/>
                <a:gd name="T28" fmla="*/ 87 w 219"/>
                <a:gd name="T29" fmla="*/ 2 h 219"/>
                <a:gd name="T30" fmla="*/ 110 w 219"/>
                <a:gd name="T31" fmla="*/ 0 h 219"/>
                <a:gd name="T32" fmla="*/ 132 w 219"/>
                <a:gd name="T33" fmla="*/ 2 h 219"/>
                <a:gd name="T34" fmla="*/ 170 w 219"/>
                <a:gd name="T35" fmla="*/ 19 h 219"/>
                <a:gd name="T36" fmla="*/ 201 w 219"/>
                <a:gd name="T37" fmla="*/ 49 h 219"/>
                <a:gd name="T38" fmla="*/ 218 w 219"/>
                <a:gd name="T39" fmla="*/ 88 h 219"/>
                <a:gd name="T40" fmla="*/ 219 w 219"/>
                <a:gd name="T41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219" y="110"/>
                  </a:moveTo>
                  <a:lnTo>
                    <a:pt x="218" y="133"/>
                  </a:lnTo>
                  <a:lnTo>
                    <a:pt x="201" y="172"/>
                  </a:lnTo>
                  <a:lnTo>
                    <a:pt x="170" y="202"/>
                  </a:lnTo>
                  <a:lnTo>
                    <a:pt x="132" y="218"/>
                  </a:lnTo>
                  <a:lnTo>
                    <a:pt x="110" y="219"/>
                  </a:lnTo>
                  <a:lnTo>
                    <a:pt x="87" y="218"/>
                  </a:lnTo>
                  <a:lnTo>
                    <a:pt x="48" y="202"/>
                  </a:lnTo>
                  <a:lnTo>
                    <a:pt x="18" y="172"/>
                  </a:lnTo>
                  <a:lnTo>
                    <a:pt x="2" y="133"/>
                  </a:lnTo>
                  <a:lnTo>
                    <a:pt x="0" y="110"/>
                  </a:lnTo>
                  <a:lnTo>
                    <a:pt x="2" y="88"/>
                  </a:lnTo>
                  <a:lnTo>
                    <a:pt x="18" y="49"/>
                  </a:lnTo>
                  <a:lnTo>
                    <a:pt x="48" y="19"/>
                  </a:lnTo>
                  <a:lnTo>
                    <a:pt x="87" y="2"/>
                  </a:lnTo>
                  <a:lnTo>
                    <a:pt x="110" y="0"/>
                  </a:lnTo>
                  <a:lnTo>
                    <a:pt x="132" y="2"/>
                  </a:lnTo>
                  <a:lnTo>
                    <a:pt x="170" y="19"/>
                  </a:lnTo>
                  <a:lnTo>
                    <a:pt x="201" y="49"/>
                  </a:lnTo>
                  <a:lnTo>
                    <a:pt x="218" y="88"/>
                  </a:lnTo>
                  <a:lnTo>
                    <a:pt x="219" y="110"/>
                  </a:lnTo>
                  <a:close/>
                </a:path>
              </a:pathLst>
            </a:custGeom>
            <a:solidFill>
              <a:srgbClr val="B5B4A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8572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131840" y="1987474"/>
            <a:ext cx="2700300" cy="969496"/>
            <a:chOff x="3131840" y="1987474"/>
            <a:chExt cx="2700300" cy="969496"/>
          </a:xfrm>
        </p:grpSpPr>
        <p:sp>
          <p:nvSpPr>
            <p:cNvPr id="6" name="TextBox 5"/>
            <p:cNvSpPr txBox="1"/>
            <p:nvPr/>
          </p:nvSpPr>
          <p:spPr>
            <a:xfrm>
              <a:off x="3311860" y="1987474"/>
              <a:ext cx="2520280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ko-KR" sz="2400" spc="-1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C</a:t>
              </a:r>
              <a:r>
                <a:rPr lang="en-US" altLang="ko-KR" sz="2400" spc="-1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o</a:t>
              </a:r>
              <a:r>
                <a:rPr lang="en-US" altLang="ko-KR" sz="2400" spc="-1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n</a:t>
              </a:r>
              <a:r>
                <a:rPr lang="en-US" altLang="ko-KR" sz="2400" spc="-1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t</a:t>
              </a:r>
              <a:r>
                <a:rPr lang="en-US" altLang="ko-KR" sz="2400" spc="-1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e</a:t>
              </a:r>
              <a:r>
                <a:rPr lang="en-US" altLang="ko-KR" sz="2400" spc="-1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n</a:t>
              </a:r>
              <a:r>
                <a:rPr lang="en-US" altLang="ko-KR" sz="2400" spc="-1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t</a:t>
              </a:r>
              <a:r>
                <a:rPr lang="en-US" altLang="ko-KR" sz="2400" spc="-1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s</a:t>
              </a:r>
              <a:r>
                <a:rPr lang="en-US" altLang="ko-KR" sz="2400" spc="-1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4 </a:t>
              </a:r>
            </a:p>
            <a:p>
              <a:pPr algn="dist">
                <a:lnSpc>
                  <a:spcPct val="150000"/>
                </a:lnSpc>
              </a:pPr>
              <a:r>
                <a:rPr lang="ko-KR" altLang="en-US" sz="1400" spc="-1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영화 검색 </a:t>
              </a:r>
              <a:r>
                <a:rPr lang="en-US" altLang="ko-KR" sz="1400" spc="-1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&amp; </a:t>
              </a:r>
              <a:r>
                <a:rPr lang="ko-KR" altLang="en-US" sz="1400" spc="-1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정보</a:t>
              </a:r>
              <a:endParaRPr lang="ko-KR" altLang="en-US" sz="1400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131840" y="2139702"/>
              <a:ext cx="0" cy="792411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840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0 4 </a:t>
            </a:r>
            <a:r>
              <a:rPr lang="ko-KR" altLang="en-US" sz="1000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ko-KR" altLang="en-US" sz="10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영화 검색 </a:t>
            </a:r>
            <a:r>
              <a:rPr lang="en-US" altLang="ko-KR" sz="10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&amp; </a:t>
            </a:r>
            <a:r>
              <a:rPr lang="ko-KR" altLang="en-US" sz="10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정보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09" y="1347614"/>
            <a:ext cx="3716127" cy="32756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351032"/>
            <a:ext cx="4015650" cy="324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131840" y="1987474"/>
            <a:ext cx="2700300" cy="969496"/>
            <a:chOff x="3131840" y="1987474"/>
            <a:chExt cx="2700300" cy="969496"/>
          </a:xfrm>
        </p:grpSpPr>
        <p:sp>
          <p:nvSpPr>
            <p:cNvPr id="6" name="TextBox 5"/>
            <p:cNvSpPr txBox="1"/>
            <p:nvPr/>
          </p:nvSpPr>
          <p:spPr>
            <a:xfrm>
              <a:off x="3311860" y="1987474"/>
              <a:ext cx="2520280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ko-KR" sz="2400" spc="-1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C</a:t>
              </a:r>
              <a:r>
                <a:rPr lang="en-US" altLang="ko-KR" sz="2400" spc="-1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o</a:t>
              </a:r>
              <a:r>
                <a:rPr lang="en-US" altLang="ko-KR" sz="2400" spc="-1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n</a:t>
              </a:r>
              <a:r>
                <a:rPr lang="en-US" altLang="ko-KR" sz="2400" spc="-1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t</a:t>
              </a:r>
              <a:r>
                <a:rPr lang="en-US" altLang="ko-KR" sz="2400" spc="-1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e</a:t>
              </a:r>
              <a:r>
                <a:rPr lang="en-US" altLang="ko-KR" sz="2400" spc="-1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n</a:t>
              </a:r>
              <a:r>
                <a:rPr lang="en-US" altLang="ko-KR" sz="2400" spc="-1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t</a:t>
              </a:r>
              <a:r>
                <a:rPr lang="en-US" altLang="ko-KR" sz="2400" spc="-1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s</a:t>
              </a:r>
              <a:r>
                <a:rPr lang="en-US" altLang="ko-KR" sz="2400" spc="-1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5 </a:t>
              </a:r>
            </a:p>
            <a:p>
              <a:pPr algn="dist">
                <a:lnSpc>
                  <a:spcPct val="150000"/>
                </a:lnSpc>
              </a:pPr>
              <a:r>
                <a:rPr lang="ko-KR" altLang="en-US" sz="1400" spc="-100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별점</a:t>
              </a:r>
              <a:r>
                <a:rPr lang="ko-KR" altLang="en-US" sz="1400" spc="-1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</a:t>
              </a:r>
              <a:r>
                <a:rPr lang="en-US" altLang="ko-KR" sz="1400" spc="-1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&amp; </a:t>
              </a:r>
              <a:r>
                <a:rPr lang="ko-KR" altLang="en-US" sz="1400" spc="-1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보고싶은 영화</a:t>
              </a:r>
              <a:endParaRPr lang="ko-KR" altLang="en-US" sz="1400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131840" y="2139702"/>
              <a:ext cx="0" cy="792411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318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</a:t>
            </a:r>
            <a:r>
              <a:rPr lang="en-US" altLang="ko-KR" sz="10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3</a:t>
            </a:r>
            <a:r>
              <a:rPr lang="en-US" altLang="ko-KR" sz="10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ko-KR" altLang="en-US" sz="1000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ko-KR" altLang="en-US" sz="1000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별점</a:t>
            </a:r>
            <a:r>
              <a:rPr lang="ko-KR" altLang="en-US" sz="10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en-US" altLang="ko-KR" sz="10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&amp; </a:t>
            </a:r>
            <a:r>
              <a:rPr lang="ko-KR" altLang="en-US" sz="10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보고싶은 영화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347614"/>
            <a:ext cx="5444852" cy="311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48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0" y="771550"/>
            <a:ext cx="9144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4545036" y="746619"/>
            <a:ext cx="45720" cy="4572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/>
          <p:cNvCxnSpPr/>
          <p:nvPr/>
        </p:nvCxnSpPr>
        <p:spPr>
          <a:xfrm>
            <a:off x="0" y="1241673"/>
            <a:ext cx="9144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779912" y="854591"/>
            <a:ext cx="158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contents</a:t>
            </a:r>
            <a:endParaRPr lang="ko-KR" altLang="en-US" sz="12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4545036" y="1218813"/>
            <a:ext cx="45720" cy="4572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67544" y="2139702"/>
            <a:ext cx="1440160" cy="144016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539552" y="3117617"/>
            <a:ext cx="1296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spc="-1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0 1 </a:t>
            </a:r>
            <a:r>
              <a:rPr lang="en-US" altLang="ko-KR" sz="1000" spc="-1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MVC2 </a:t>
            </a:r>
            <a:r>
              <a:rPr lang="ko-KR" altLang="en-US" sz="1000" spc="-1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패턴 </a:t>
            </a:r>
            <a:r>
              <a:rPr lang="en-US" altLang="ko-KR" sz="1000" spc="-1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&amp;DB</a:t>
            </a:r>
            <a:endParaRPr lang="ko-KR" altLang="en-US" sz="10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2123728" y="2139702"/>
            <a:ext cx="1440160" cy="144016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2195736" y="3117617"/>
            <a:ext cx="1296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spc="-1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0 2 </a:t>
            </a:r>
            <a:r>
              <a:rPr lang="en-US" altLang="ko-KR" sz="1000" spc="-1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API </a:t>
            </a:r>
            <a:r>
              <a:rPr lang="ko-KR" altLang="en-US" sz="1000" spc="-1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기능</a:t>
            </a:r>
            <a:endParaRPr lang="ko-KR" altLang="en-US" sz="10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3779912" y="2139702"/>
            <a:ext cx="1440160" cy="144016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3851920" y="3117617"/>
            <a:ext cx="1296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spc="-1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0 3 </a:t>
            </a:r>
            <a:r>
              <a:rPr lang="ko-KR" altLang="en-US" sz="1000" spc="-1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회원관리</a:t>
            </a:r>
            <a:endParaRPr lang="ko-KR" altLang="en-US" sz="10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7092280" y="2144623"/>
            <a:ext cx="1440160" cy="144016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7164288" y="3122538"/>
            <a:ext cx="1296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spc="-1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0 5 </a:t>
            </a:r>
            <a:r>
              <a:rPr lang="ko-KR" altLang="en-US" sz="1000" spc="-100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별점</a:t>
            </a:r>
            <a:r>
              <a:rPr lang="ko-KR" altLang="en-US" sz="1000" spc="-1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en-US" altLang="ko-KR" sz="1000" spc="-1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&amp; </a:t>
            </a:r>
            <a:r>
              <a:rPr lang="ko-KR" altLang="en-US" sz="1000" spc="-1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보고싶은 영화</a:t>
            </a:r>
            <a:endParaRPr lang="ko-KR" altLang="en-US" sz="10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368" y="2352855"/>
            <a:ext cx="785554" cy="7855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52" y="2406664"/>
            <a:ext cx="731745" cy="7317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985" y="2371161"/>
            <a:ext cx="802750" cy="8027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16" y="2290709"/>
            <a:ext cx="1118596" cy="1118596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5609743" y="3123720"/>
            <a:ext cx="111859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spc="-1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0 4 </a:t>
            </a:r>
            <a:r>
              <a:rPr lang="ko-KR" altLang="en-US" sz="1000" spc="-1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영화검색 </a:t>
            </a:r>
            <a:r>
              <a:rPr lang="en-US" altLang="ko-KR" sz="1000" spc="-1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&amp; </a:t>
            </a:r>
            <a:r>
              <a:rPr lang="ko-KR" altLang="en-US" sz="1000" spc="-1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정보</a:t>
            </a:r>
            <a:endParaRPr lang="ko-KR" altLang="en-US" sz="10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5436096" y="2138699"/>
            <a:ext cx="1440160" cy="1440160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837" y="2352855"/>
            <a:ext cx="788538" cy="78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96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131840" y="1987474"/>
            <a:ext cx="2700300" cy="969496"/>
            <a:chOff x="3131840" y="1987474"/>
            <a:chExt cx="2700300" cy="969496"/>
          </a:xfrm>
        </p:grpSpPr>
        <p:sp>
          <p:nvSpPr>
            <p:cNvPr id="4" name="TextBox 3"/>
            <p:cNvSpPr txBox="1"/>
            <p:nvPr/>
          </p:nvSpPr>
          <p:spPr>
            <a:xfrm>
              <a:off x="3311860" y="1987474"/>
              <a:ext cx="2520280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ko-KR" sz="2400" spc="-1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C</a:t>
              </a:r>
              <a:r>
                <a:rPr lang="en-US" altLang="ko-KR" sz="2400" spc="-1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o</a:t>
              </a:r>
              <a:r>
                <a:rPr lang="en-US" altLang="ko-KR" sz="2400" spc="-1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n</a:t>
              </a:r>
              <a:r>
                <a:rPr lang="en-US" altLang="ko-KR" sz="2400" spc="-1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t</a:t>
              </a:r>
              <a:r>
                <a:rPr lang="en-US" altLang="ko-KR" sz="2400" spc="-1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e</a:t>
              </a:r>
              <a:r>
                <a:rPr lang="en-US" altLang="ko-KR" sz="2400" spc="-1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n</a:t>
              </a:r>
              <a:r>
                <a:rPr lang="en-US" altLang="ko-KR" sz="2400" spc="-1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t</a:t>
              </a:r>
              <a:r>
                <a:rPr lang="en-US" altLang="ko-KR" sz="2400" spc="-1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s</a:t>
              </a:r>
              <a:r>
                <a:rPr lang="en-US" altLang="ko-KR" sz="2400" spc="-1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1 </a:t>
              </a:r>
            </a:p>
            <a:p>
              <a:pPr algn="dist">
                <a:lnSpc>
                  <a:spcPct val="150000"/>
                </a:lnSpc>
              </a:pPr>
              <a:r>
                <a:rPr lang="en-US" altLang="ko-KR" sz="1400" spc="-1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MVC2 </a:t>
              </a:r>
              <a:r>
                <a:rPr lang="ko-KR" altLang="en-US" sz="1400" spc="-1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패턴 </a:t>
              </a:r>
              <a:r>
                <a:rPr lang="en-US" altLang="ko-KR" sz="1400" spc="-1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&amp; DB</a:t>
              </a:r>
              <a:endParaRPr lang="ko-KR" altLang="en-US" sz="1400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131840" y="2139702"/>
              <a:ext cx="0" cy="792411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3305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</a:t>
            </a:r>
            <a:r>
              <a:rPr lang="en-US" altLang="ko-KR" sz="10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1</a:t>
            </a:r>
            <a:r>
              <a:rPr lang="en-US" altLang="ko-KR" sz="10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ko-KR" altLang="en-US" sz="1000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en-US" altLang="ko-KR" sz="10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MVC2 </a:t>
            </a:r>
            <a:r>
              <a:rPr lang="ko-KR" altLang="en-US" sz="10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패턴 </a:t>
            </a:r>
            <a:r>
              <a:rPr lang="en-US" altLang="ko-KR" sz="10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&amp;DB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131589"/>
            <a:ext cx="2325034" cy="3678188"/>
          </a:xfrm>
          <a:prstGeom prst="rect">
            <a:avLst/>
          </a:prstGeom>
        </p:spPr>
      </p:pic>
      <p:sp>
        <p:nvSpPr>
          <p:cNvPr id="55" name="한쪽 모서리는 잘리고 다른 쪽 모서리는 둥근 사각형 54"/>
          <p:cNvSpPr/>
          <p:nvPr/>
        </p:nvSpPr>
        <p:spPr>
          <a:xfrm>
            <a:off x="4355976" y="2139702"/>
            <a:ext cx="1656184" cy="410363"/>
          </a:xfrm>
          <a:prstGeom prst="snipRoundRect">
            <a:avLst/>
          </a:prstGeom>
          <a:solidFill>
            <a:srgbClr val="C7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FrontController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6" name="한쪽 모서리는 잘리고 다른 쪽 모서리는 둥근 사각형 55"/>
          <p:cNvSpPr/>
          <p:nvPr/>
        </p:nvSpPr>
        <p:spPr>
          <a:xfrm>
            <a:off x="3203848" y="2139702"/>
            <a:ext cx="648072" cy="410363"/>
          </a:xfrm>
          <a:prstGeom prst="snipRoundRect">
            <a:avLst/>
          </a:prstGeom>
          <a:solidFill>
            <a:srgbClr val="C7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*.do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7" name="한쪽 모서리는 잘리고 다른 쪽 모서리는 둥근 사각형 56"/>
          <p:cNvSpPr/>
          <p:nvPr/>
        </p:nvSpPr>
        <p:spPr>
          <a:xfrm>
            <a:off x="6516216" y="2139702"/>
            <a:ext cx="864096" cy="410363"/>
          </a:xfrm>
          <a:prstGeom prst="snipRoundRect">
            <a:avLst/>
          </a:prstGeom>
          <a:solidFill>
            <a:srgbClr val="C7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Service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8" name="한쪽 모서리는 잘리고 다른 쪽 모서리는 둥근 사각형 57"/>
          <p:cNvSpPr/>
          <p:nvPr/>
        </p:nvSpPr>
        <p:spPr>
          <a:xfrm>
            <a:off x="7884368" y="2139702"/>
            <a:ext cx="576064" cy="410363"/>
          </a:xfrm>
          <a:prstGeom prst="snipRoundRect">
            <a:avLst/>
          </a:prstGeom>
          <a:solidFill>
            <a:srgbClr val="C7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Dao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3" name="직선 화살표 연결선 42"/>
          <p:cNvCxnSpPr>
            <a:stCxn id="56" idx="0"/>
            <a:endCxn id="55" idx="2"/>
          </p:cNvCxnSpPr>
          <p:nvPr/>
        </p:nvCxnSpPr>
        <p:spPr>
          <a:xfrm>
            <a:off x="3851920" y="2344884"/>
            <a:ext cx="50405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6012160" y="2283718"/>
            <a:ext cx="50405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한쪽 모서리는 잘리고 다른 쪽 모서리는 둥근 사각형 63"/>
          <p:cNvSpPr/>
          <p:nvPr/>
        </p:nvSpPr>
        <p:spPr>
          <a:xfrm>
            <a:off x="3203848" y="2550065"/>
            <a:ext cx="648072" cy="410363"/>
          </a:xfrm>
          <a:prstGeom prst="snip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요청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6" name="한쪽 모서리는 잘리고 다른 쪽 모서리는 둥근 사각형 65"/>
          <p:cNvSpPr/>
          <p:nvPr/>
        </p:nvSpPr>
        <p:spPr>
          <a:xfrm>
            <a:off x="4644008" y="2550065"/>
            <a:ext cx="1080120" cy="410363"/>
          </a:xfrm>
          <a:prstGeom prst="snip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로직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분기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7" name="한쪽 모서리는 잘리고 다른 쪽 모서리는 둥근 사각형 66"/>
          <p:cNvSpPr/>
          <p:nvPr/>
        </p:nvSpPr>
        <p:spPr>
          <a:xfrm>
            <a:off x="6408204" y="2550065"/>
            <a:ext cx="1080120" cy="410363"/>
          </a:xfrm>
          <a:prstGeom prst="snip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명령 처리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8" name="한쪽 모서리는 잘리고 다른 쪽 모서리는 둥근 사각형 67"/>
          <p:cNvSpPr/>
          <p:nvPr/>
        </p:nvSpPr>
        <p:spPr>
          <a:xfrm>
            <a:off x="7632340" y="2548187"/>
            <a:ext cx="1080120" cy="410363"/>
          </a:xfrm>
          <a:prstGeom prst="snip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DB 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작성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수행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9" name="직선 화살표 연결선 68"/>
          <p:cNvCxnSpPr>
            <a:stCxn id="66" idx="1"/>
          </p:cNvCxnSpPr>
          <p:nvPr/>
        </p:nvCxnSpPr>
        <p:spPr>
          <a:xfrm>
            <a:off x="5184068" y="2960428"/>
            <a:ext cx="0" cy="61943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한쪽 모서리는 잘리고 다른 쪽 모서리는 둥근 사각형 72"/>
          <p:cNvSpPr/>
          <p:nvPr/>
        </p:nvSpPr>
        <p:spPr>
          <a:xfrm>
            <a:off x="4535996" y="3579862"/>
            <a:ext cx="1296144" cy="410363"/>
          </a:xfrm>
          <a:prstGeom prst="snipRoundRect">
            <a:avLst/>
          </a:prstGeom>
          <a:solidFill>
            <a:srgbClr val="C7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view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4" name="한쪽 모서리는 잘리고 다른 쪽 모서리는 둥근 사각형 73"/>
          <p:cNvSpPr/>
          <p:nvPr/>
        </p:nvSpPr>
        <p:spPr>
          <a:xfrm>
            <a:off x="4644008" y="3994114"/>
            <a:ext cx="1080120" cy="410363"/>
          </a:xfrm>
          <a:prstGeom prst="snip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응답 처리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5" name="직선 화살표 연결선 74"/>
          <p:cNvCxnSpPr/>
          <p:nvPr/>
        </p:nvCxnSpPr>
        <p:spPr>
          <a:xfrm flipH="1">
            <a:off x="6022660" y="2427734"/>
            <a:ext cx="49355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>
            <a:off x="7365620" y="2283718"/>
            <a:ext cx="50405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/>
          <p:nvPr/>
        </p:nvCxnSpPr>
        <p:spPr>
          <a:xfrm flipH="1">
            <a:off x="7376120" y="2427734"/>
            <a:ext cx="493556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66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60" y="1563638"/>
            <a:ext cx="1533858" cy="14515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248" y="1297979"/>
            <a:ext cx="1610494" cy="19442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896" y="2931790"/>
            <a:ext cx="1511681" cy="12282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896" y="701590"/>
            <a:ext cx="1635133" cy="11927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0" name="직선 연결선 9"/>
          <p:cNvCxnSpPr/>
          <p:nvPr/>
        </p:nvCxnSpPr>
        <p:spPr>
          <a:xfrm>
            <a:off x="-108520" y="4731990"/>
            <a:ext cx="950505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/>
          <p:nvPr/>
        </p:nvCxnSpPr>
        <p:spPr>
          <a:xfrm flipV="1">
            <a:off x="2411760" y="1347614"/>
            <a:ext cx="1368152" cy="864096"/>
          </a:xfrm>
          <a:prstGeom prst="bentConnector3">
            <a:avLst>
              <a:gd name="adj1" fmla="val 49443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/>
          <p:nvPr/>
        </p:nvCxnSpPr>
        <p:spPr>
          <a:xfrm>
            <a:off x="2411760" y="2211710"/>
            <a:ext cx="1360140" cy="1323970"/>
          </a:xfrm>
          <a:prstGeom prst="bentConnector3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/>
          <p:nvPr/>
        </p:nvCxnSpPr>
        <p:spPr>
          <a:xfrm rot="10800000">
            <a:off x="5147578" y="1491631"/>
            <a:ext cx="1780123" cy="411665"/>
          </a:xfrm>
          <a:prstGeom prst="bentConnector3">
            <a:avLst>
              <a:gd name="adj1" fmla="val 53853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/>
          <p:nvPr/>
        </p:nvCxnSpPr>
        <p:spPr>
          <a:xfrm rot="10800000" flipV="1">
            <a:off x="5021581" y="1903294"/>
            <a:ext cx="1906121" cy="1731445"/>
          </a:xfrm>
          <a:prstGeom prst="bentConnector3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</a:t>
            </a:r>
            <a:r>
              <a:rPr lang="en-US" altLang="ko-KR" sz="10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1</a:t>
            </a:r>
            <a:r>
              <a:rPr lang="en-US" altLang="ko-KR" sz="10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ko-KR" altLang="en-US" sz="1000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en-US" altLang="ko-KR" sz="10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MVC2 </a:t>
            </a:r>
            <a:r>
              <a:rPr lang="ko-KR" altLang="en-US" sz="10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패턴 </a:t>
            </a:r>
            <a:r>
              <a:rPr lang="en-US" altLang="ko-KR" sz="10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&amp;DB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48803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131840" y="1987474"/>
            <a:ext cx="2700300" cy="969496"/>
            <a:chOff x="3131840" y="1987474"/>
            <a:chExt cx="2700300" cy="969496"/>
          </a:xfrm>
        </p:grpSpPr>
        <p:sp>
          <p:nvSpPr>
            <p:cNvPr id="6" name="TextBox 5"/>
            <p:cNvSpPr txBox="1"/>
            <p:nvPr/>
          </p:nvSpPr>
          <p:spPr>
            <a:xfrm>
              <a:off x="3311860" y="1987474"/>
              <a:ext cx="2520280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ko-KR" sz="2400" spc="-1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C</a:t>
              </a:r>
              <a:r>
                <a:rPr lang="en-US" altLang="ko-KR" sz="2400" spc="-1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o</a:t>
              </a:r>
              <a:r>
                <a:rPr lang="en-US" altLang="ko-KR" sz="2400" spc="-1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n</a:t>
              </a:r>
              <a:r>
                <a:rPr lang="en-US" altLang="ko-KR" sz="2400" spc="-1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t</a:t>
              </a:r>
              <a:r>
                <a:rPr lang="en-US" altLang="ko-KR" sz="2400" spc="-1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e</a:t>
              </a:r>
              <a:r>
                <a:rPr lang="en-US" altLang="ko-KR" sz="2400" spc="-1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n</a:t>
              </a:r>
              <a:r>
                <a:rPr lang="en-US" altLang="ko-KR" sz="2400" spc="-1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t</a:t>
              </a:r>
              <a:r>
                <a:rPr lang="en-US" altLang="ko-KR" sz="2400" spc="-1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s</a:t>
              </a:r>
              <a:r>
                <a:rPr lang="en-US" altLang="ko-KR" sz="2400" spc="-1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2 </a:t>
              </a:r>
            </a:p>
            <a:p>
              <a:pPr algn="dist">
                <a:lnSpc>
                  <a:spcPct val="150000"/>
                </a:lnSpc>
              </a:pPr>
              <a:r>
                <a:rPr lang="en-US" altLang="ko-KR" sz="1400" spc="-1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API</a:t>
              </a:r>
              <a:r>
                <a:rPr lang="ko-KR" altLang="en-US" sz="1400" spc="-1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기능</a:t>
              </a:r>
              <a:endParaRPr lang="ko-KR" altLang="en-US" sz="1400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131840" y="2139702"/>
              <a:ext cx="0" cy="792411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622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-108520" y="4731990"/>
            <a:ext cx="950505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0 2 </a:t>
            </a:r>
            <a:r>
              <a:rPr lang="ko-KR" altLang="en-US" sz="1000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en-US" altLang="ko-KR" sz="10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API </a:t>
            </a:r>
            <a:r>
              <a:rPr lang="ko-KR" altLang="en-US" sz="10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기능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50515"/>
            <a:ext cx="7328006" cy="36025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4011910"/>
            <a:ext cx="3076575" cy="2286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9433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131840" y="1987474"/>
            <a:ext cx="2700300" cy="969496"/>
            <a:chOff x="3131840" y="1987474"/>
            <a:chExt cx="2700300" cy="969496"/>
          </a:xfrm>
        </p:grpSpPr>
        <p:sp>
          <p:nvSpPr>
            <p:cNvPr id="6" name="TextBox 5"/>
            <p:cNvSpPr txBox="1"/>
            <p:nvPr/>
          </p:nvSpPr>
          <p:spPr>
            <a:xfrm>
              <a:off x="3311860" y="1987474"/>
              <a:ext cx="2520280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ko-KR" sz="2400" spc="-1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C</a:t>
              </a:r>
              <a:r>
                <a:rPr lang="en-US" altLang="ko-KR" sz="2400" spc="-1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o</a:t>
              </a:r>
              <a:r>
                <a:rPr lang="en-US" altLang="ko-KR" sz="2400" spc="-1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n</a:t>
              </a:r>
              <a:r>
                <a:rPr lang="en-US" altLang="ko-KR" sz="2400" spc="-1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t</a:t>
              </a:r>
              <a:r>
                <a:rPr lang="en-US" altLang="ko-KR" sz="2400" spc="-1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e</a:t>
              </a:r>
              <a:r>
                <a:rPr lang="en-US" altLang="ko-KR" sz="2400" spc="-1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n</a:t>
              </a:r>
              <a:r>
                <a:rPr lang="en-US" altLang="ko-KR" sz="2400" spc="-1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t</a:t>
              </a:r>
              <a:r>
                <a:rPr lang="en-US" altLang="ko-KR" sz="2400" spc="-1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s</a:t>
              </a:r>
              <a:r>
                <a:rPr lang="en-US" altLang="ko-KR" sz="2400" spc="-1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 3 </a:t>
              </a:r>
            </a:p>
            <a:p>
              <a:pPr algn="dist">
                <a:lnSpc>
                  <a:spcPct val="150000"/>
                </a:lnSpc>
              </a:pPr>
              <a:r>
                <a:rPr lang="ko-KR" altLang="en-US" sz="1400" spc="-1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회원관리</a:t>
              </a:r>
              <a:endParaRPr lang="ko-KR" altLang="en-US" sz="1400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131840" y="2139702"/>
              <a:ext cx="0" cy="792411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829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02335" y="93281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0 3 </a:t>
            </a:r>
            <a:r>
              <a:rPr lang="ko-KR" altLang="en-US" sz="1000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ㅣ</a:t>
            </a:r>
            <a:r>
              <a:rPr lang="ko-KR" altLang="en-US" sz="1000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회원관리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Yoon 윤고딕 520_TT" panose="02090603020101020101" pitchFamily="18" charset="-127"/>
              <a:ea typeface="Yoon 윤고딕 520_TT" panose="0209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35" y="920187"/>
            <a:ext cx="6443032" cy="136353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2571750"/>
            <a:ext cx="7374010" cy="231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9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135</Words>
  <Application>Microsoft Office PowerPoint</Application>
  <PresentationFormat>화면 슬라이드 쇼(16:9)</PresentationFormat>
  <Paragraphs>41</Paragraphs>
  <Slides>13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맑은 고딕</vt:lpstr>
      <vt:lpstr>Arial</vt:lpstr>
      <vt:lpstr>Yoon 윤고딕 520_TT</vt:lpstr>
      <vt:lpstr>Yoon 윤고딕 540_TT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Chunil</dc:creator>
  <cp:lastModifiedBy>Windows 사용자</cp:lastModifiedBy>
  <cp:revision>136</cp:revision>
  <dcterms:created xsi:type="dcterms:W3CDTF">2014-11-02T09:10:55Z</dcterms:created>
  <dcterms:modified xsi:type="dcterms:W3CDTF">2019-06-18T23:31:53Z</dcterms:modified>
</cp:coreProperties>
</file>